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7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3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3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07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6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7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49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97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02AB1-22EF-41C8-8EFF-F0A87AEC859F}" type="datetimeFigureOut">
              <a:rPr kumimoji="1" lang="ja-JP" altLang="en-US" smtClean="0"/>
              <a:t>2025/7/10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0C06-C11A-4B95-8062-3804E04E6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2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96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3717032"/>
            <a:ext cx="3154297" cy="23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50000"/>
          <a:stretch/>
        </p:blipFill>
        <p:spPr bwMode="auto">
          <a:xfrm>
            <a:off x="4283968" y="1741084"/>
            <a:ext cx="2849660" cy="12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t="57627" r="22550" b="-1015"/>
          <a:stretch/>
        </p:blipFill>
        <p:spPr bwMode="auto">
          <a:xfrm>
            <a:off x="568892" y="1484784"/>
            <a:ext cx="3283028" cy="175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5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2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画面に合わせる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デイケアスタッフ</dc:creator>
  <cp:lastModifiedBy>デイケアスタッフ</cp:lastModifiedBy>
  <cp:revision>2</cp:revision>
  <dcterms:created xsi:type="dcterms:W3CDTF">2025-07-10T01:18:50Z</dcterms:created>
  <dcterms:modified xsi:type="dcterms:W3CDTF">2025-07-10T01:38:09Z</dcterms:modified>
</cp:coreProperties>
</file>